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0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79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24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99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65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78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42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28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39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077A-2FA2-4050-942B-6A0104BE755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24C6-D4F8-4547-95FB-94DA2718B8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64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videoplayback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6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3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0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535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1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7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7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9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5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-27384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User\AppData\Local\Microsoft\Windows\Temporary Internet Files\Content.IE5\LQE0EJQS\Play-Normal-icon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確實洗手，保護自己</a:t>
            </a:r>
            <a:endParaRPr lang="zh-TW" altLang="en-US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386257" cy="4713387"/>
          </a:xfrm>
        </p:spPr>
      </p:pic>
      <p:sp>
        <p:nvSpPr>
          <p:cNvPr id="5" name="AutoShape 2" descr="https://mail.google.com/mail/u/1?ui=2&amp;ik=c23b092dca&amp;attid=0.1&amp;permmsgid=msg-f:1658944293892619519&amp;th=1705c10bbba17cff&amp;view=fimg&amp;sz=s0-l75-ft&amp;attbid=ANGjdJ-PuaUmY3mIBMbddtIHPkwHj_UhU9hHLaDqLqoDc9HFazcZYEiljp_fgTqx6tI-c49KHfyHIXWgB2oTiWWGvmj1x1okohMqIjrN0YLizBUyWniMJvhvNKESCoI&amp;disp=emb&amp;realattid=abca438d4e2ebe0e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https://mail.google.com/mail/u/1?ui=2&amp;ik=c23b092dca&amp;attid=0.1&amp;permmsgid=msg-f:1658944293892619519&amp;th=1705c10bbba17cff&amp;view=fimg&amp;sz=s0-l75-ft&amp;attbid=ANGjdJ-PuaUmY3mIBMbddtIHPkwHj_UhU9hHLaDqLqoDc9HFazcZYEiljp_fgTqx6tI-c49KHfyHIXWgB2oTiWWGvmj1x1okohMqIjrN0YLizBUyWniMJvhvNKESCoI&amp;disp=emb&amp;realattid=abca438d4e2ebe0e_0.1.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6" descr="https://mail.google.com/mail/u/1?ui=2&amp;ik=c23b092dca&amp;attid=0.1&amp;permmsgid=msg-f:1658944293892619519&amp;th=1705c10bbba17cff&amp;view=fimg&amp;sz=s0-l75-ft&amp;attbid=ANGjdJ-PuaUmY3mIBMbddtIHPkwHj_UhU9hHLaDqLqoDc9HFazcZYEiljp_fgTqx6tI-c49KHfyHIXWgB2oTiWWGvmj1x1okohMqIjrN0YLizBUyWniMJvhvNKESCoI&amp;disp=emb&amp;realattid=abca438d4e2ebe0e_0.1.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8" descr="https://mail.google.com/mail/u/1?ui=2&amp;ik=c23b092dca&amp;attid=0.1&amp;permmsgid=msg-f:1658944293892619519&amp;th=1705c10bbba17cff&amp;view=fimg&amp;sz=s0-l75-ft&amp;attbid=ANGjdJ-PuaUmY3mIBMbddtIHPkwHj_UhU9hHLaDqLqoDc9HFazcZYEiljp_fgTqx6tI-c49KHfyHIXWgB2oTiWWGvmj1x1okohMqIjrN0YLizBUyWniMJvhvNKESCoI&amp;disp=emb&amp;realattid=abca438d4e2ebe0e_0.1.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10" descr="https://mail.google.com/mail/u/1?ui=2&amp;ik=c23b092dca&amp;attid=0.1&amp;permmsgid=msg-f:1658944293892619519&amp;th=1705c10bbba17cff&amp;view=fimg&amp;sz=s0-l75-ft&amp;attbid=ANGjdJ-PuaUmY3mIBMbddtIHPkwHj_UhU9hHLaDqLqoDc9HFazcZYEiljp_fgTqx6tI-c49KHfyHIXWgB2oTiWWGvmj1x1okohMqIjrN0YLizBUyWniMJvhvNKESCoI&amp;disp=emb&amp;realattid=abca438d4e2ebe0e_0.1.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12" descr="https://mail.google.com/mail/u/1?ui=2&amp;ik=c23b092dca&amp;attid=0.1&amp;permmsgid=msg-f:1658944293892619519&amp;th=1705c10bbba17cff&amp;view=fimg&amp;sz=s0-l75-ft&amp;attbid=ANGjdJ-PuaUmY3mIBMbddtIHPkwHj_UhU9hHLaDqLqoDc9HFazcZYEiljp_fgTqx6tI-c49KHfyHIXWgB2oTiWWGvmj1x1okohMqIjrN0YLizBUyWniMJvhvNKESCoI&amp;disp=emb&amp;realattid=abca438d4e2ebe0e_0.1.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3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如螢幕大小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確實洗手，保護自己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5</cp:revision>
  <dcterms:created xsi:type="dcterms:W3CDTF">2020-02-19T05:45:36Z</dcterms:created>
  <dcterms:modified xsi:type="dcterms:W3CDTF">2020-02-20T01:35:49Z</dcterms:modified>
</cp:coreProperties>
</file>