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9" r:id="rId4"/>
    <p:sldId id="266" r:id="rId5"/>
    <p:sldId id="265" r:id="rId6"/>
    <p:sldId id="268" r:id="rId7"/>
    <p:sldId id="263" r:id="rId8"/>
    <p:sldId id="262" r:id="rId9"/>
    <p:sldId id="258" r:id="rId10"/>
    <p:sldId id="267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>
      <p:cViewPr varScale="1">
        <p:scale>
          <a:sx n="66" d="100"/>
          <a:sy n="66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7B43-A40B-4C72-B0B8-579FEF831620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EB6-D595-4765-B808-932EC95D46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7B43-A40B-4C72-B0B8-579FEF831620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EB6-D595-4765-B808-932EC95D46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7B43-A40B-4C72-B0B8-579FEF831620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EB6-D595-4765-B808-932EC95D46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7B43-A40B-4C72-B0B8-579FEF831620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EB6-D595-4765-B808-932EC95D46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7B43-A40B-4C72-B0B8-579FEF831620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EB6-D595-4765-B808-932EC95D46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7B43-A40B-4C72-B0B8-579FEF831620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EB6-D595-4765-B808-932EC95D46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7B43-A40B-4C72-B0B8-579FEF831620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EB6-D595-4765-B808-932EC95D46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7B43-A40B-4C72-B0B8-579FEF831620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EB6-D595-4765-B808-932EC95D46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7B43-A40B-4C72-B0B8-579FEF831620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EB6-D595-4765-B808-932EC95D46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7B43-A40B-4C72-B0B8-579FEF831620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EB6-D595-4765-B808-932EC95D46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7B43-A40B-4C72-B0B8-579FEF831620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EB6-D595-4765-B808-932EC95D46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E7B43-A40B-4C72-B0B8-579FEF831620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F5EB6-D595-4765-B808-932EC95D46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中壢國小自治市市長候選人</a:t>
            </a:r>
            <a:endParaRPr lang="zh-TW" altLang="en-US" sz="48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840960" cy="4480587"/>
          </a:xfrm>
        </p:spPr>
        <p:txBody>
          <a:bodyPr>
            <a:normAutofit/>
          </a:bodyPr>
          <a:lstStyle/>
          <a:p>
            <a:pPr algn="l"/>
            <a:r>
              <a:rPr lang="zh-TW" altLang="en-US" sz="8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9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徐振翔</a:t>
            </a:r>
            <a:endParaRPr lang="en-US" altLang="zh-TW" sz="96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8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8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1547664" y="1052736"/>
            <a:ext cx="1944216" cy="1656184"/>
          </a:xfrm>
          <a:prstGeom prst="ellipse">
            <a:avLst/>
          </a:prstGeom>
          <a:solidFill>
            <a:schemeClr val="bg1"/>
          </a:solidFill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96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TW" sz="10000" b="1" dirty="0" smtClean="0">
                <a:solidFill>
                  <a:srgbClr val="FF0000"/>
                </a:solidFill>
              </a:rPr>
              <a:t>2</a:t>
            </a:r>
            <a:endParaRPr lang="zh-TW" altLang="en-US" sz="10000" b="1" dirty="0" smtClean="0">
              <a:solidFill>
                <a:srgbClr val="FF0000"/>
              </a:solidFill>
            </a:endParaRPr>
          </a:p>
          <a:p>
            <a:pPr algn="ctr"/>
            <a:endParaRPr lang="zh-TW" altLang="en-US" sz="9600" b="1" dirty="0">
              <a:solidFill>
                <a:srgbClr val="FF0000"/>
              </a:solidFill>
            </a:endParaRPr>
          </a:p>
        </p:txBody>
      </p:sp>
      <p:pic>
        <p:nvPicPr>
          <p:cNvPr id="7" name="圖片 6" descr="Jer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2924944"/>
            <a:ext cx="4899520" cy="37570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8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89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請支持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844824"/>
            <a:ext cx="8064896" cy="297971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 algn="ctr">
              <a:buNone/>
            </a:pPr>
            <a:endParaRPr lang="zh-TW" altLang="en-US" sz="6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                    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1691680" y="2708920"/>
            <a:ext cx="1584176" cy="1512168"/>
          </a:xfrm>
          <a:prstGeom prst="ellipse">
            <a:avLst/>
          </a:prstGeom>
          <a:solidFill>
            <a:schemeClr val="bg1"/>
          </a:solidFill>
          <a:ln w="1143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96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TW" sz="9600" b="1" dirty="0" smtClean="0">
                <a:solidFill>
                  <a:srgbClr val="FF0000"/>
                </a:solidFill>
              </a:rPr>
              <a:t>2</a:t>
            </a:r>
            <a:endParaRPr lang="zh-TW" altLang="en-US" sz="9600" b="1" dirty="0" smtClean="0">
              <a:solidFill>
                <a:srgbClr val="FF0000"/>
              </a:solidFill>
            </a:endParaRPr>
          </a:p>
          <a:p>
            <a:pPr algn="ctr"/>
            <a:endParaRPr lang="zh-TW" altLang="en-US" sz="96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63888" y="2636912"/>
            <a:ext cx="4032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徐振翔</a:t>
            </a:r>
            <a:endParaRPr lang="zh-TW" altLang="en-US" sz="96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經歷</a:t>
            </a:r>
            <a:endParaRPr lang="zh-TW" altLang="en-US" sz="6000" b="1" u="sng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lvl="0">
              <a:buClr>
                <a:srgbClr val="FF0000"/>
              </a:buClr>
              <a:buFont typeface="Wingdings" pitchFamily="2" charset="2"/>
              <a:buChar char="n"/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擔任過班長、副班長、風紀股長、體育股長、學藝股長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n"/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擔任本學年度中壢國小畫展開幕司儀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n"/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多次榮獲桃園市學生美展漫畫、版畫、平面設計佳作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n"/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校內國語文競賽榮獲書法第二名</a:t>
            </a:r>
          </a:p>
          <a:p>
            <a:endParaRPr lang="zh-TW" altLang="en-US" dirty="0"/>
          </a:p>
        </p:txBody>
      </p:sp>
    </p:spTree>
  </p:cSld>
  <p:clrMapOvr>
    <a:masterClrMapping/>
  </p:clrMapOvr>
  <p:transition spd="med">
    <p:wedg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zh-TW" altLang="en-US" sz="6000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政見</a:t>
            </a:r>
            <a:endParaRPr lang="zh-TW" altLang="en-US" sz="6000" b="1" u="sng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pudd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276872"/>
            <a:ext cx="7385007" cy="432048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14401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每月一次週三乳品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增加    </a:t>
            </a:r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布丁</a:t>
            </a:r>
            <a:endParaRPr lang="zh-TW" altLang="zh-TW" sz="6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5400" dirty="0"/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93610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zh-TW" sz="6600" dirty="0" smtClean="0">
                <a:latin typeface="標楷體" pitchFamily="65" charset="-120"/>
                <a:ea typeface="標楷體" pitchFamily="65" charset="-120"/>
              </a:rPr>
              <a:t>每學期</a:t>
            </a:r>
            <a:r>
              <a:rPr lang="en-US" altLang="zh-TW" sz="6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6600" dirty="0" smtClean="0">
                <a:latin typeface="標楷體" pitchFamily="65" charset="-120"/>
                <a:ea typeface="標楷體" pitchFamily="65" charset="-120"/>
              </a:rPr>
              <a:t>次校外教學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go o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988840"/>
            <a:ext cx="6723112" cy="4674096"/>
          </a:xfrm>
          <a:prstGeom prst="rect">
            <a:avLst/>
          </a:prstGeom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476672"/>
            <a:ext cx="6912768" cy="1008112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zh-TW" altLang="zh-TW" sz="12600" dirty="0" smtClean="0">
                <a:latin typeface="標楷體" pitchFamily="65" charset="-120"/>
                <a:ea typeface="標楷體" pitchFamily="65" charset="-120"/>
              </a:rPr>
              <a:t>午餐時間撥放音樂</a:t>
            </a:r>
          </a:p>
          <a:p>
            <a:pPr>
              <a:buFont typeface="Wingdings" pitchFamily="2" charset="2"/>
              <a:buChar char="l"/>
            </a:pPr>
            <a:endParaRPr lang="zh-TW" altLang="en-US" dirty="0"/>
          </a:p>
        </p:txBody>
      </p:sp>
      <p:pic>
        <p:nvPicPr>
          <p:cNvPr id="5" name="圖片 4" descr="lun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712468"/>
            <a:ext cx="4021999" cy="3145532"/>
          </a:xfrm>
          <a:prstGeom prst="rect">
            <a:avLst/>
          </a:prstGeom>
        </p:spPr>
      </p:pic>
      <p:pic>
        <p:nvPicPr>
          <p:cNvPr id="8" name="圖片 7" descr="music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1233715"/>
            <a:ext cx="6336704" cy="2632756"/>
          </a:xfrm>
          <a:prstGeom prst="rect">
            <a:avLst/>
          </a:prstGeom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圖書館設置可查書籍的電腦</a:t>
            </a:r>
            <a:endParaRPr lang="zh-TW" altLang="en-US" sz="6000" dirty="0"/>
          </a:p>
        </p:txBody>
      </p:sp>
      <p:pic>
        <p:nvPicPr>
          <p:cNvPr id="5" name="圖片 4" descr="libra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889447"/>
            <a:ext cx="6624736" cy="4635897"/>
          </a:xfrm>
          <a:prstGeom prst="rect">
            <a:avLst/>
          </a:prstGeom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每週增加為</a:t>
            </a:r>
            <a:r>
              <a:rPr lang="en-US" altLang="zh-TW" sz="60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天便服日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748680"/>
          </a:xfrm>
        </p:spPr>
        <p:txBody>
          <a:bodyPr/>
          <a:lstStyle/>
          <a:p>
            <a:pPr>
              <a:buNone/>
            </a:pPr>
            <a:endParaRPr lang="zh-TW" altLang="zh-TW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3" descr="shi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2788" y="1988840"/>
            <a:ext cx="3677644" cy="3816423"/>
          </a:xfrm>
          <a:prstGeom prst="rect">
            <a:avLst/>
          </a:prstGeom>
        </p:spPr>
      </p:pic>
      <p:pic>
        <p:nvPicPr>
          <p:cNvPr id="6" name="圖片 5" descr="clo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9055" y="1988840"/>
            <a:ext cx="3643650" cy="3816424"/>
          </a:xfrm>
          <a:prstGeom prst="rect">
            <a:avLst/>
          </a:prstGeom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229600" cy="93610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飲水機增加冰水功能</a:t>
            </a:r>
            <a:r>
              <a:rPr lang="zh-TW" altLang="zh-TW" sz="6000" dirty="0" smtClean="0"/>
              <a:t/>
            </a:r>
            <a:br>
              <a:rPr lang="zh-TW" altLang="zh-TW" sz="6000" dirty="0" smtClean="0"/>
            </a:br>
            <a:endParaRPr lang="zh-TW" altLang="en-US" sz="6000" dirty="0"/>
          </a:p>
        </p:txBody>
      </p:sp>
      <p:pic>
        <p:nvPicPr>
          <p:cNvPr id="10" name="圖片 9" descr="ice1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556792"/>
            <a:ext cx="5337784" cy="4752528"/>
          </a:xfrm>
          <a:prstGeom prst="rect">
            <a:avLst/>
          </a:prstGeom>
        </p:spPr>
      </p:pic>
      <p:pic>
        <p:nvPicPr>
          <p:cNvPr id="11" name="圖片 10" descr="su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85991" y="1573213"/>
            <a:ext cx="2812578" cy="3583980"/>
          </a:xfrm>
          <a:prstGeom prst="rect">
            <a:avLst/>
          </a:prstGeom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政見</a:t>
            </a:r>
            <a:endParaRPr lang="zh-TW" altLang="en-US" sz="6000" b="1" u="sng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45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4500" dirty="0">
                <a:latin typeface="標楷體" pitchFamily="65" charset="-120"/>
                <a:ea typeface="標楷體" pitchFamily="65" charset="-120"/>
              </a:rPr>
              <a:t>每月一次週三乳品增加</a:t>
            </a:r>
            <a:r>
              <a:rPr lang="zh-TW" altLang="zh-TW" sz="4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布丁</a:t>
            </a:r>
          </a:p>
          <a:p>
            <a:pPr>
              <a:buNone/>
            </a:pPr>
            <a:r>
              <a:rPr lang="en-US" altLang="zh-TW" sz="45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4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</a:t>
            </a:r>
            <a:r>
              <a:rPr lang="zh-TW" altLang="zh-TW" sz="45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學期</a:t>
            </a:r>
            <a:r>
              <a:rPr lang="zh-TW" altLang="en-US" sz="4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zh-TW" sz="45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zh-TW" sz="4500" dirty="0">
                <a:latin typeface="標楷體" pitchFamily="65" charset="-120"/>
                <a:ea typeface="標楷體" pitchFamily="65" charset="-120"/>
              </a:rPr>
              <a:t>校外教學</a:t>
            </a:r>
          </a:p>
          <a:p>
            <a:pPr>
              <a:buNone/>
            </a:pPr>
            <a:r>
              <a:rPr lang="en-US" altLang="zh-TW" sz="45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sz="4500" dirty="0">
                <a:latin typeface="標楷體" pitchFamily="65" charset="-120"/>
                <a:ea typeface="標楷體" pitchFamily="65" charset="-120"/>
              </a:rPr>
              <a:t>午餐時間撥放</a:t>
            </a:r>
            <a:r>
              <a:rPr lang="zh-TW" altLang="zh-TW" sz="4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音樂</a:t>
            </a:r>
          </a:p>
          <a:p>
            <a:pPr>
              <a:buNone/>
            </a:pPr>
            <a:r>
              <a:rPr lang="en-US" altLang="zh-TW" sz="45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zh-TW" sz="4500" dirty="0">
                <a:latin typeface="標楷體" pitchFamily="65" charset="-120"/>
                <a:ea typeface="標楷體" pitchFamily="65" charset="-120"/>
              </a:rPr>
              <a:t>圖書館設置可查書籍的</a:t>
            </a:r>
            <a:r>
              <a:rPr lang="zh-TW" altLang="zh-TW" sz="4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電腦</a:t>
            </a:r>
          </a:p>
          <a:p>
            <a:pPr>
              <a:buNone/>
            </a:pPr>
            <a:r>
              <a:rPr lang="en-US" altLang="zh-TW" sz="4500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zh-TW" sz="4500" dirty="0">
                <a:latin typeface="標楷體" pitchFamily="65" charset="-120"/>
                <a:ea typeface="標楷體" pitchFamily="65" charset="-120"/>
              </a:rPr>
              <a:t>每週增加</a:t>
            </a:r>
            <a:r>
              <a:rPr lang="zh-TW" altLang="zh-TW" sz="4500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altLang="zh-TW" sz="45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4500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zh-TW" altLang="zh-TW" sz="4500" dirty="0">
                <a:latin typeface="標楷體" pitchFamily="65" charset="-120"/>
                <a:ea typeface="標楷體" pitchFamily="65" charset="-120"/>
              </a:rPr>
              <a:t>便服日</a:t>
            </a:r>
          </a:p>
          <a:p>
            <a:pPr>
              <a:buNone/>
            </a:pPr>
            <a:r>
              <a:rPr lang="en-US" altLang="zh-TW" sz="4500" dirty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zh-TW" sz="4500" dirty="0">
                <a:latin typeface="標楷體" pitchFamily="65" charset="-120"/>
                <a:ea typeface="標楷體" pitchFamily="65" charset="-120"/>
              </a:rPr>
              <a:t>飲水機增加</a:t>
            </a:r>
            <a:r>
              <a:rPr lang="zh-TW" altLang="zh-TW" sz="4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冰水</a:t>
            </a:r>
            <a:r>
              <a:rPr lang="zh-TW" altLang="zh-TW" sz="4500" dirty="0">
                <a:latin typeface="標楷體" pitchFamily="65" charset="-120"/>
                <a:ea typeface="標楷體" pitchFamily="65" charset="-120"/>
              </a:rPr>
              <a:t>功能</a:t>
            </a:r>
          </a:p>
          <a:p>
            <a:pPr>
              <a:buNone/>
            </a:pPr>
            <a:endParaRPr lang="zh-TW" altLang="en-US" sz="4500" dirty="0"/>
          </a:p>
        </p:txBody>
      </p:sp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145</Words>
  <Application>Microsoft Office PowerPoint</Application>
  <PresentationFormat>如螢幕大小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中壢國小自治市市長候選人</vt:lpstr>
      <vt:lpstr>經歷</vt:lpstr>
      <vt:lpstr>政見</vt:lpstr>
      <vt:lpstr>投影片 4</vt:lpstr>
      <vt:lpstr>投影片 5</vt:lpstr>
      <vt:lpstr>圖書館設置可查書籍的電腦</vt:lpstr>
      <vt:lpstr>每週增加為2天便服日</vt:lpstr>
      <vt:lpstr>飲水機增加冰水功能 </vt:lpstr>
      <vt:lpstr>政見</vt:lpstr>
      <vt:lpstr> 請支持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中壢國小自治市市長候選人</dc:title>
  <dc:creator>winnie</dc:creator>
  <cp:lastModifiedBy>winnie</cp:lastModifiedBy>
  <cp:revision>40</cp:revision>
  <dcterms:created xsi:type="dcterms:W3CDTF">2021-05-03T13:05:58Z</dcterms:created>
  <dcterms:modified xsi:type="dcterms:W3CDTF">2021-05-03T22:50:33Z</dcterms:modified>
</cp:coreProperties>
</file>