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5F1A3EB-DD87-411A-926E-471861017726}" type="datetimeFigureOut">
              <a:rPr lang="zh-TW" altLang="en-US" smtClean="0"/>
              <a:t>2020/5/3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8BC4EE6-BC07-4EF2-A118-E1E3184A9F0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124745"/>
            <a:ext cx="7774632" cy="5040559"/>
          </a:xfrm>
        </p:spPr>
        <p:txBody>
          <a:bodyPr/>
          <a:lstStyle/>
          <a:p>
            <a:pPr algn="ctr"/>
            <a:r>
              <a:rPr lang="en-US" altLang="zh-TW" sz="6600" dirty="0" smtClean="0"/>
              <a:t>109</a:t>
            </a:r>
            <a:r>
              <a:rPr lang="zh-TW" altLang="en-US" sz="6600" dirty="0" smtClean="0"/>
              <a:t>壢小自治小市長①號候選人</a:t>
            </a: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r>
              <a:rPr lang="zh-TW" altLang="en-US" sz="10000" dirty="0"/>
              <a:t>汪彥</a:t>
            </a:r>
            <a:r>
              <a:rPr lang="zh-TW" altLang="en-US" sz="10000" dirty="0" smtClean="0"/>
              <a:t>劭</a:t>
            </a:r>
            <a:r>
              <a:rPr lang="en-US" altLang="zh-TW" sz="10000" dirty="0" smtClean="0"/>
              <a:t/>
            </a:r>
            <a:br>
              <a:rPr lang="en-US" altLang="zh-TW" sz="10000" dirty="0" smtClean="0"/>
            </a:br>
            <a:r>
              <a:rPr lang="en-US" altLang="zh-TW" sz="10000" dirty="0" smtClean="0"/>
              <a:t>5-4</a:t>
            </a:r>
            <a:endParaRPr lang="zh-TW" altLang="en-US" sz="10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" y="3789040"/>
            <a:ext cx="3266667" cy="3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65464" cy="548640"/>
          </a:xfrm>
        </p:spPr>
        <p:txBody>
          <a:bodyPr/>
          <a:lstStyle/>
          <a:p>
            <a:pPr algn="ctr"/>
            <a:r>
              <a:rPr lang="zh-TW" altLang="en-US" sz="6000" dirty="0" smtClean="0"/>
              <a:t>候選人介紹</a:t>
            </a:r>
            <a:endParaRPr lang="zh-TW" altLang="en-US" sz="6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707904" y="908720"/>
            <a:ext cx="51845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姓名  汪彥劭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性別  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男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班級  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年齡  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6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3568" y="1052736"/>
            <a:ext cx="2714105" cy="3666985"/>
          </a:xfrm>
          <a:prstGeom prst="rect">
            <a:avLst/>
          </a:prstGeom>
          <a:ln/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22960" y="1196752"/>
            <a:ext cx="7520940" cy="5661248"/>
          </a:xfrm>
        </p:spPr>
        <p:txBody>
          <a:bodyPr/>
          <a:lstStyle/>
          <a:p>
            <a:r>
              <a:rPr lang="en-US" altLang="zh-TW" dirty="0" smtClean="0"/>
              <a:t>5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" y="4719721"/>
            <a:ext cx="2137793" cy="21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dirty="0" smtClean="0"/>
              <a:t>我的經歷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280700"/>
          </a:xfrm>
        </p:spPr>
        <p:txBody>
          <a:bodyPr>
            <a:noAutofit/>
          </a:bodyPr>
          <a:lstStyle/>
          <a:p>
            <a:r>
              <a:rPr lang="en-US" altLang="zh-TW" sz="3800" dirty="0"/>
              <a:t>1.</a:t>
            </a:r>
            <a:r>
              <a:rPr lang="zh-TW" altLang="zh-TW" sz="3800" dirty="0"/>
              <a:t>擔任四年級及五年級的班長</a:t>
            </a:r>
          </a:p>
          <a:p>
            <a:r>
              <a:rPr lang="en-US" altLang="zh-TW" sz="3800" dirty="0"/>
              <a:t>2.</a:t>
            </a:r>
            <a:r>
              <a:rPr lang="zh-TW" altLang="zh-TW" sz="3800" dirty="0"/>
              <a:t>擔任五年級的體育股長</a:t>
            </a:r>
          </a:p>
          <a:p>
            <a:r>
              <a:rPr lang="en-US" altLang="zh-TW" sz="3800" dirty="0"/>
              <a:t>3.</a:t>
            </a:r>
            <a:r>
              <a:rPr lang="zh-TW" altLang="zh-TW" sz="3800" dirty="0"/>
              <a:t>榮獲版畫類佳作</a:t>
            </a:r>
          </a:p>
          <a:p>
            <a:r>
              <a:rPr lang="en-US" altLang="zh-TW" sz="3800" dirty="0"/>
              <a:t>4.</a:t>
            </a:r>
            <a:r>
              <a:rPr lang="zh-TW" altLang="zh-TW" sz="3800" dirty="0"/>
              <a:t>課外參加羽球、書法及游泳社團</a:t>
            </a:r>
          </a:p>
          <a:p>
            <a:r>
              <a:rPr lang="en-US" altLang="zh-TW" sz="3800" dirty="0"/>
              <a:t>5.</a:t>
            </a:r>
            <a:r>
              <a:rPr lang="zh-TW" altLang="zh-TW" sz="3800" dirty="0"/>
              <a:t>參與校內英數小桃子競賽獲得校內初選</a:t>
            </a:r>
          </a:p>
          <a:p>
            <a:r>
              <a:rPr lang="en-US" altLang="zh-TW" sz="3800" dirty="0"/>
              <a:t>6.</a:t>
            </a:r>
            <a:r>
              <a:rPr lang="zh-TW" altLang="zh-TW" sz="3800" dirty="0"/>
              <a:t>游泳比賽自由式、仰式、蛙式、蝶式</a:t>
            </a:r>
            <a:r>
              <a:rPr lang="en-US" altLang="zh-TW" sz="3800" dirty="0"/>
              <a:t>25</a:t>
            </a:r>
            <a:r>
              <a:rPr lang="zh-TW" altLang="zh-TW" sz="3800" dirty="0"/>
              <a:t>公尺高年級組第三</a:t>
            </a:r>
            <a:r>
              <a:rPr lang="zh-TW" altLang="zh-TW" sz="3800" dirty="0" smtClean="0"/>
              <a:t>名</a:t>
            </a:r>
            <a:endParaRPr lang="zh-TW" altLang="en-US" sz="3800" dirty="0"/>
          </a:p>
        </p:txBody>
      </p:sp>
    </p:spTree>
    <p:extLst>
      <p:ext uri="{BB962C8B-B14F-4D97-AF65-F5344CB8AC3E}">
        <p14:creationId xmlns:p14="http://schemas.microsoft.com/office/powerpoint/2010/main" val="64542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5400" dirty="0" smtClean="0"/>
              <a:t> </a:t>
            </a:r>
            <a:r>
              <a:rPr lang="zh-TW" altLang="en-US" sz="5400" dirty="0" smtClean="0"/>
              <a:t>我的政見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00628"/>
            <a:ext cx="8964488" cy="4704636"/>
          </a:xfrm>
        </p:spPr>
        <p:txBody>
          <a:bodyPr>
            <a:noAutofit/>
          </a:bodyPr>
          <a:lstStyle/>
          <a:p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讓高年級畢業旅行從兩天一夜改成三天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兩</a:t>
            </a:r>
            <a:r>
              <a:rPr lang="zh-TW" altLang="en-US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夜。</a:t>
            </a:r>
            <a:endParaRPr lang="en-US" altLang="zh-TW" sz="3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在廁所放衛生紙，在洗手台放置洗手乳。</a:t>
            </a:r>
          </a:p>
          <a:p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乳品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能夠</a:t>
            </a:r>
            <a:r>
              <a:rPr lang="zh-TW" altLang="en-US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增加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</a:t>
            </a:r>
            <a:r>
              <a:rPr lang="zh-TW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乳糖牛乳或豆漿，讓同學可以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更多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選擇</a:t>
            </a:r>
            <a:r>
              <a:rPr lang="zh-TW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把水龍頭改成用腳踩，這樣可以避免沒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有關</a:t>
            </a:r>
            <a:r>
              <a:rPr lang="zh-TW" altLang="en-US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好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水龍頭</a:t>
            </a:r>
            <a:r>
              <a:rPr lang="zh-TW" altLang="en-US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而造成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漏水</a:t>
            </a:r>
            <a:r>
              <a:rPr lang="zh-TW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飲水機增加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冰水選項</a:t>
            </a:r>
            <a:r>
              <a:rPr lang="zh-TW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，在炎炎夏日可以</a:t>
            </a:r>
            <a:r>
              <a:rPr lang="zh-TW" altLang="zh-TW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解渴</a:t>
            </a:r>
            <a:endParaRPr lang="zh-TW" altLang="zh-TW" sz="3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40" y="5062696"/>
            <a:ext cx="3177530" cy="17953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696"/>
            <a:ext cx="3131840" cy="17953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062696"/>
            <a:ext cx="2952328" cy="18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dirty="0"/>
              <a:t>我的政見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975" y="903363"/>
            <a:ext cx="8568952" cy="4128572"/>
          </a:xfrm>
        </p:spPr>
        <p:txBody>
          <a:bodyPr>
            <a:noAutofit/>
          </a:bodyPr>
          <a:lstStyle/>
          <a:p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雨天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，開放禮堂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，增加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空間。</a:t>
            </a:r>
          </a:p>
          <a:p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不定期舉辦趣味競賽，增加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同儕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班級交流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植樹節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，發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下種子讓大家體會種植物的樂趣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綠化及美化校園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上課鐘聲快響時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事先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放一段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音樂，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提醒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同學快上課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準時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進教室。</a:t>
            </a:r>
          </a:p>
          <a:p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增加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電腦課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時數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讓學生能夠有更多自主學習的機會。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3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73" y="4539"/>
            <a:ext cx="1610414" cy="1480245"/>
          </a:xfrm>
          <a:prstGeom prst="rect">
            <a:avLst/>
          </a:prstGeom>
        </p:spPr>
      </p:pic>
      <p:pic>
        <p:nvPicPr>
          <p:cNvPr id="1026" name="Picture 2" descr="https://blackwalnut.npust.edu.tw/wp-content/uploads/gallery/2/2-22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22" y="5022627"/>
            <a:ext cx="3799666" cy="185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https://tse4.mm.bing.net/th?id=OIP.RaIYfsgi7H4eI-ov4hApGgHaE9&amp;pid=Api&amp;P=0&amp;w=280&amp;h=18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6" descr="https://tse4.mm.bing.net/th?id=OIP.RaIYfsgi7H4eI-ov4hApGgHaE9&amp;pid=Api&amp;P=0&amp;w=280&amp;h=18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" y="5022627"/>
            <a:ext cx="3244430" cy="185420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022627"/>
            <a:ext cx="2054165" cy="182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537520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1" y="2502024"/>
            <a:ext cx="4355976" cy="43559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1844824"/>
            <a:ext cx="7520940" cy="3579849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dirty="0" smtClean="0"/>
              <a:t>謝謝大家</a:t>
            </a:r>
            <a:endParaRPr lang="en-US" altLang="zh-TW" sz="7200" dirty="0" smtClean="0"/>
          </a:p>
          <a:p>
            <a:pPr algn="ctr"/>
            <a:r>
              <a:rPr lang="zh-TW" altLang="en-US" sz="7200" dirty="0"/>
              <a:t>請</a:t>
            </a:r>
            <a:r>
              <a:rPr lang="zh-TW" altLang="en-US" sz="7200" dirty="0" smtClean="0"/>
              <a:t>投</a:t>
            </a:r>
            <a:r>
              <a:rPr lang="en-US" altLang="zh-TW" sz="7200" dirty="0" smtClean="0"/>
              <a:t>①</a:t>
            </a:r>
            <a:r>
              <a:rPr lang="zh-TW" altLang="en-US" sz="7200" dirty="0" smtClean="0"/>
              <a:t>號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241039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125</TotalTime>
  <Words>277</Words>
  <Application>Microsoft Office PowerPoint</Application>
  <PresentationFormat>如螢幕大小 (4:3)</PresentationFormat>
  <Paragraphs>28</Paragraphs>
  <Slides>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7" baseType="lpstr">
      <vt:lpstr>角度</vt:lpstr>
      <vt:lpstr>109壢小自治小市長①號候選人 汪彥劭 5-4</vt:lpstr>
      <vt:lpstr>候選人介紹</vt:lpstr>
      <vt:lpstr>我的經歷</vt:lpstr>
      <vt:lpstr> 我的政見</vt:lpstr>
      <vt:lpstr>我的政見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109壢小自治小市長候選人</dc:title>
  <dc:creator>lonlon Wang</dc:creator>
  <cp:lastModifiedBy>lonlon Wang</cp:lastModifiedBy>
  <cp:revision>13</cp:revision>
  <dcterms:created xsi:type="dcterms:W3CDTF">2020-05-02T13:50:43Z</dcterms:created>
  <dcterms:modified xsi:type="dcterms:W3CDTF">2020-05-03T07:42:36Z</dcterms:modified>
</cp:coreProperties>
</file>