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8" r:id="rId4"/>
    <p:sldId id="289" r:id="rId5"/>
    <p:sldId id="290" r:id="rId6"/>
    <p:sldId id="258" r:id="rId7"/>
    <p:sldId id="272" r:id="rId8"/>
    <p:sldId id="275" r:id="rId9"/>
    <p:sldId id="259" r:id="rId10"/>
    <p:sldId id="281" r:id="rId11"/>
    <p:sldId id="273" r:id="rId12"/>
    <p:sldId id="274" r:id="rId13"/>
    <p:sldId id="285" r:id="rId14"/>
    <p:sldId id="260" r:id="rId15"/>
    <p:sldId id="277" r:id="rId16"/>
    <p:sldId id="261" r:id="rId17"/>
    <p:sldId id="276" r:id="rId18"/>
    <p:sldId id="262" r:id="rId19"/>
    <p:sldId id="287" r:id="rId20"/>
    <p:sldId id="268" r:id="rId21"/>
    <p:sldId id="279" r:id="rId22"/>
    <p:sldId id="280" r:id="rId23"/>
    <p:sldId id="284" r:id="rId24"/>
    <p:sldId id="286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1081" autoAdjust="0"/>
  </p:normalViewPr>
  <p:slideViewPr>
    <p:cSldViewPr>
      <p:cViewPr varScale="1">
        <p:scale>
          <a:sx n="69" d="100"/>
          <a:sy n="69" d="100"/>
        </p:scale>
        <p:origin x="-11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C250C-1A4C-4AC7-98DA-52F5CDD41C97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56FAC-FBE1-48B5-82DD-736C595AD3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91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fld id="{41A8246B-80DB-474E-A249-4DB0D75639ED}" type="slidenum">
              <a:rPr kumimoji="0" lang="zh-TW" altLang="en-US" sz="1200">
                <a:latin typeface="Arial" charset="0"/>
              </a:rPr>
              <a:pPr algn="r"/>
              <a:t>6</a:t>
            </a:fld>
            <a:endParaRPr kumimoji="0"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fld id="{41A8246B-80DB-474E-A249-4DB0D75639ED}" type="slidenum">
              <a:rPr kumimoji="0" lang="zh-TW" altLang="en-US" sz="1200">
                <a:latin typeface="Arial" charset="0"/>
              </a:rPr>
              <a:pPr algn="r"/>
              <a:t>7</a:t>
            </a:fld>
            <a:endParaRPr kumimoji="0"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r"/>
            <a:fld id="{41A8246B-80DB-474E-A249-4DB0D75639ED}" type="slidenum">
              <a:rPr kumimoji="0" lang="zh-TW" altLang="en-US" sz="1200">
                <a:latin typeface="Arial" charset="0"/>
              </a:rPr>
              <a:pPr algn="r"/>
              <a:t>8</a:t>
            </a:fld>
            <a:endParaRPr kumimoji="0" lang="en-US" altLang="zh-TW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2020/2/20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784976" cy="4896445"/>
          </a:xfrm>
        </p:spPr>
        <p:txBody>
          <a:bodyPr>
            <a:noAutofit/>
          </a:bodyPr>
          <a:lstStyle/>
          <a:p>
            <a:r>
              <a:rPr lang="zh-TW" altLang="en-US" sz="8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 壢 國 小</a:t>
            </a:r>
            <a:r>
              <a:rPr lang="en-US" altLang="zh-TW" sz="8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8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8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8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交通安全宣導</a:t>
            </a:r>
          </a:p>
        </p:txBody>
      </p:sp>
    </p:spTree>
    <p:extLst>
      <p:ext uri="{BB962C8B-B14F-4D97-AF65-F5344CB8AC3E}">
        <p14:creationId xmlns:p14="http://schemas.microsoft.com/office/powerpoint/2010/main" val="7117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>
                <a:solidFill>
                  <a:srgbClr val="FF0000"/>
                </a:solidFill>
              </a:rPr>
              <a:t>大門違規行為</a:t>
            </a:r>
            <a:endParaRPr lang="zh-TW" altLang="en-US" sz="6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3" name="內容版面配置區 3" descr="P829478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628800"/>
            <a:ext cx="5184576" cy="4907731"/>
          </a:xfrm>
        </p:spPr>
      </p:pic>
      <p:sp>
        <p:nvSpPr>
          <p:cNvPr id="8" name="橢圓 7"/>
          <p:cNvSpPr/>
          <p:nvPr/>
        </p:nvSpPr>
        <p:spPr>
          <a:xfrm>
            <a:off x="30306" y="2961524"/>
            <a:ext cx="2304256" cy="25557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64088" y="2785425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錯誤示範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汽車未停在專用停車格</a:t>
            </a:r>
            <a:endParaRPr lang="zh-TW" altLang="en-US" sz="4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0119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大門違規行為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105生教組\交通安全\宣導照片\交通違規\IMG_0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" y="908721"/>
            <a:ext cx="598397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251520" y="1265858"/>
            <a:ext cx="4680520" cy="38193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2160" y="2780928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機車不要騎上人行道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橢圓 2"/>
          <p:cNvSpPr/>
          <p:nvPr/>
        </p:nvSpPr>
        <p:spPr>
          <a:xfrm>
            <a:off x="683568" y="3504201"/>
            <a:ext cx="648072" cy="8609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大門違規行為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2160" y="1546566"/>
            <a:ext cx="3024336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20"/>
              </a:lnSpc>
            </a:pPr>
            <a:r>
              <a:rPr lang="en-US" altLang="zh-TW" sz="3600" b="1" dirty="0" smtClean="0">
                <a:solidFill>
                  <a:srgbClr val="FF0000"/>
                </a:solidFill>
              </a:rPr>
              <a:t>1.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不要</a:t>
            </a:r>
            <a:r>
              <a:rPr lang="zh-TW" altLang="en-US" sz="3600" b="1" dirty="0">
                <a:solidFill>
                  <a:srgbClr val="FF0000"/>
                </a:solidFill>
              </a:rPr>
              <a:t>在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大門 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lnSpc>
                <a:spcPts val="432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  口上下車。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lnSpc>
                <a:spcPts val="4320"/>
              </a:lnSpc>
            </a:pP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lnSpc>
                <a:spcPts val="4320"/>
              </a:lnSpc>
            </a:pPr>
            <a:r>
              <a:rPr lang="en-US" altLang="zh-TW" sz="3600" b="1" dirty="0" smtClean="0">
                <a:solidFill>
                  <a:srgbClr val="FF0000"/>
                </a:solidFill>
              </a:rPr>
              <a:t>2.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不要在大門 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lnSpc>
                <a:spcPts val="4320"/>
              </a:lnSpc>
            </a:pPr>
            <a:r>
              <a:rPr lang="zh-TW" altLang="en-US" sz="3600" b="1" dirty="0">
                <a:solidFill>
                  <a:srgbClr val="FF0000"/>
                </a:solidFill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  口等待家長。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D:\105生教組\交通安全\宣導照片\交通違規\IMG_06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59046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1043608" y="1629201"/>
            <a:ext cx="4824536" cy="38193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2843808" y="2420888"/>
            <a:ext cx="720080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大門違規行為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012160" y="2780928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不可以直接穿越馬路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照片\IMG_14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601216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橢圓 8"/>
          <p:cNvSpPr/>
          <p:nvPr/>
        </p:nvSpPr>
        <p:spPr>
          <a:xfrm>
            <a:off x="4139952" y="3356992"/>
            <a:ext cx="1296144" cy="22322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通學動線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北門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6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14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36675"/>
            <a:ext cx="4824413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單箭頭接點 3"/>
          <p:cNvCxnSpPr/>
          <p:nvPr/>
        </p:nvCxnSpPr>
        <p:spPr>
          <a:xfrm>
            <a:off x="1979613" y="3567113"/>
            <a:ext cx="107950" cy="18716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49" name="文字方塊 5"/>
          <p:cNvSpPr txBox="1">
            <a:spLocks noChangeArrowheads="1"/>
          </p:cNvSpPr>
          <p:nvPr/>
        </p:nvSpPr>
        <p:spPr bwMode="auto">
          <a:xfrm>
            <a:off x="5069394" y="1618400"/>
            <a:ext cx="359886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kumimoji="0"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北門設置六個停車格，提供家長汽機車停放接送。</a:t>
            </a:r>
            <a:endParaRPr kumimoji="0"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kumimoji="0" lang="en-US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行走人行道進入北門或西門。</a:t>
            </a:r>
            <a:endParaRPr kumimoji="0"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kumimoji="0"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通學動線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北門</a:t>
            </a:r>
            <a:r>
              <a:rPr lang="en-US" altLang="zh-TW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004048" y="2996952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黃網線不能停車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105生教組\交通安全\宣導照片\正確停放車輛\IMG_06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5365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05生教組\交通安全\宣導照片\正確停放車輛\IMG_0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7486"/>
            <a:ext cx="4536504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19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北門違規行為</a:t>
            </a:r>
          </a:p>
        </p:txBody>
      </p:sp>
      <p:sp>
        <p:nvSpPr>
          <p:cNvPr id="7171" name="文字方塊 5"/>
          <p:cNvSpPr txBox="1">
            <a:spLocks noChangeArrowheads="1"/>
          </p:cNvSpPr>
          <p:nvPr/>
        </p:nvSpPr>
        <p:spPr bwMode="auto">
          <a:xfrm>
            <a:off x="5086350" y="3452813"/>
            <a:ext cx="3600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黃網線禁止行放汽機車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  <p:pic>
        <p:nvPicPr>
          <p:cNvPr id="717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7529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697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北門違規行為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68144" y="2780928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黃網線禁止行放汽機車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105生教組\交通安全\宣導照片\交通違規\IMG_0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561662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179512" y="1916832"/>
            <a:ext cx="4680520" cy="38193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0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通學動線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西門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6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197" name="文字方塊 4"/>
          <p:cNvSpPr txBox="1">
            <a:spLocks noChangeArrowheads="1"/>
          </p:cNvSpPr>
          <p:nvPr/>
        </p:nvSpPr>
        <p:spPr bwMode="auto">
          <a:xfrm>
            <a:off x="5614988" y="1484313"/>
            <a:ext cx="3205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汽機</a:t>
            </a:r>
            <a:r>
              <a:rPr kumimoji="0"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車</a:t>
            </a:r>
            <a:r>
              <a:rPr kumimoji="0"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禁止停放路口</a:t>
            </a:r>
            <a:endParaRPr kumimoji="0" lang="en-US" altLang="zh-TW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user\Desktop\交安\交安_190906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912"/>
            <a:ext cx="5435476" cy="521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50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通學動線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西門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6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819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484313"/>
            <a:ext cx="5599113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線單箭頭接點 3"/>
          <p:cNvCxnSpPr/>
          <p:nvPr/>
        </p:nvCxnSpPr>
        <p:spPr>
          <a:xfrm>
            <a:off x="3167126" y="4072336"/>
            <a:ext cx="243657" cy="20071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5861604" y="1756827"/>
            <a:ext cx="316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西門黃線可以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臨時停放汽機車</a:t>
            </a:r>
            <a:endParaRPr lang="en-US" altLang="zh-TW" sz="44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請不要在車上逗留太久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51289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307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五角星形 4"/>
          <p:cNvSpPr/>
          <p:nvPr/>
        </p:nvSpPr>
        <p:spPr>
          <a:xfrm>
            <a:off x="619125" y="3113088"/>
            <a:ext cx="433388" cy="50482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3563938" y="549275"/>
            <a:ext cx="431800" cy="50323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五角星形 6"/>
          <p:cNvSpPr/>
          <p:nvPr/>
        </p:nvSpPr>
        <p:spPr>
          <a:xfrm>
            <a:off x="7956550" y="4508500"/>
            <a:ext cx="431800" cy="504825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80" name="文字方塊 7"/>
          <p:cNvSpPr txBox="1">
            <a:spLocks noChangeArrowheads="1"/>
          </p:cNvSpPr>
          <p:nvPr/>
        </p:nvSpPr>
        <p:spPr bwMode="auto">
          <a:xfrm>
            <a:off x="4427538" y="692150"/>
            <a:ext cx="3313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>
                <a:solidFill>
                  <a:srgbClr val="FF0000"/>
                </a:solidFill>
              </a:rPr>
              <a:t>此路段容易發生車禍，請多加注意</a:t>
            </a:r>
          </a:p>
        </p:txBody>
      </p:sp>
      <p:sp>
        <p:nvSpPr>
          <p:cNvPr id="3081" name="文字方塊 8"/>
          <p:cNvSpPr txBox="1">
            <a:spLocks noChangeArrowheads="1"/>
          </p:cNvSpPr>
          <p:nvPr/>
        </p:nvSpPr>
        <p:spPr bwMode="auto">
          <a:xfrm>
            <a:off x="107950" y="3821113"/>
            <a:ext cx="1584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>
                <a:solidFill>
                  <a:srgbClr val="FF0000"/>
                </a:solidFill>
              </a:rPr>
              <a:t>此路段容易發生車禍，請多加注意</a:t>
            </a:r>
          </a:p>
        </p:txBody>
      </p:sp>
      <p:sp>
        <p:nvSpPr>
          <p:cNvPr id="3082" name="文字方塊 9"/>
          <p:cNvSpPr txBox="1">
            <a:spLocks noChangeArrowheads="1"/>
          </p:cNvSpPr>
          <p:nvPr/>
        </p:nvSpPr>
        <p:spPr bwMode="auto">
          <a:xfrm>
            <a:off x="7551738" y="5157788"/>
            <a:ext cx="1187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zh-TW" altLang="en-US">
                <a:solidFill>
                  <a:srgbClr val="FF0000"/>
                </a:solidFill>
              </a:rPr>
              <a:t>此路段容易發生車禍，請多加注意</a:t>
            </a:r>
          </a:p>
        </p:txBody>
      </p:sp>
    </p:spTree>
    <p:extLst>
      <p:ext uri="{BB962C8B-B14F-4D97-AF65-F5344CB8AC3E}">
        <p14:creationId xmlns:p14="http://schemas.microsoft.com/office/powerpoint/2010/main" val="82919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西門違規行為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868144" y="2780928"/>
            <a:ext cx="3024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機車不要騎上人行道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105生教組\交通安全\宣導照片\交通違規\IMG_0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955"/>
            <a:ext cx="5847347" cy="51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755576" y="1265858"/>
            <a:ext cx="2880320" cy="280511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正確過馬路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220072" y="2091767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 smtClean="0">
                <a:solidFill>
                  <a:srgbClr val="FF0000"/>
                </a:solidFill>
              </a:rPr>
              <a:t>1.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過馬路時，</a:t>
            </a:r>
            <a:r>
              <a:rPr lang="zh-TW" altLang="en-US" sz="4800" b="1" dirty="0">
                <a:solidFill>
                  <a:srgbClr val="FF0000"/>
                </a:solidFill>
              </a:rPr>
              <a:t>請在人行道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等待</a:t>
            </a:r>
            <a:endParaRPr lang="en-US" altLang="zh-TW" sz="4800" b="1" dirty="0" smtClean="0">
              <a:solidFill>
                <a:srgbClr val="FF0000"/>
              </a:solidFill>
            </a:endParaRPr>
          </a:p>
          <a:p>
            <a:r>
              <a:rPr lang="en-US" altLang="zh-TW" sz="4800" b="1" dirty="0" smtClean="0">
                <a:solidFill>
                  <a:srgbClr val="FF0000"/>
                </a:solidFill>
              </a:rPr>
              <a:t>2.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離轉彎處三大步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D:\105生教組\交通安全\宣導照片\正確過馬路\IMG_06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5821"/>
            <a:ext cx="504056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橢圓 5"/>
          <p:cNvSpPr/>
          <p:nvPr/>
        </p:nvSpPr>
        <p:spPr>
          <a:xfrm>
            <a:off x="467544" y="3068960"/>
            <a:ext cx="4104456" cy="2662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3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不正確過馬路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36096" y="2091767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</a:rPr>
              <a:t>過馬路時，請不要在行人穿越道等待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105生教組\交通安全\宣導照片\正確過馬路\IMG_06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4697"/>
            <a:ext cx="5040560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橢圓 3"/>
          <p:cNvSpPr/>
          <p:nvPr/>
        </p:nvSpPr>
        <p:spPr>
          <a:xfrm>
            <a:off x="1403648" y="2410036"/>
            <a:ext cx="64807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2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騎乘腳踏車注意事項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450841" y="1772816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中壢國小周遭人行道禁止騎乘機車、腳踏車，違者開罰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照片\IMG_14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96752"/>
            <a:ext cx="525658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0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路隊注意事項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校園路隊分為大門、西門和北門 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組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每組路隊請呈現一縱隊，並且排  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列整齊。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路隊行走時，請勿玩耍、奔跑，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並且要維持路隊的整齊度，不要零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4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零散散。</a:t>
            </a:r>
            <a:endParaRPr lang="en-US" altLang="zh-TW" sz="4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42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校內大門通學路線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1" y="1369864"/>
            <a:ext cx="6120233" cy="4795440"/>
          </a:xfr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28184" y="1341438"/>
            <a:ext cx="280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上學進入大門後，請走百齡園進入校園，不可以走車道和操場。</a:t>
            </a:r>
            <a:endParaRPr kumimoji="0" lang="en-US" altLang="zh-TW" sz="3200" b="1" dirty="0" smtClean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9" name="向上箭號 8"/>
          <p:cNvSpPr/>
          <p:nvPr/>
        </p:nvSpPr>
        <p:spPr>
          <a:xfrm rot="1269070">
            <a:off x="3835502" y="4576736"/>
            <a:ext cx="720080" cy="15841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10" name="流程圖: 匯合連接點 9"/>
          <p:cNvSpPr/>
          <p:nvPr/>
        </p:nvSpPr>
        <p:spPr>
          <a:xfrm>
            <a:off x="1673424" y="4365104"/>
            <a:ext cx="1512168" cy="1512168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內西門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通學路線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1438"/>
            <a:ext cx="5760639" cy="5327922"/>
          </a:xfr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28184" y="1341438"/>
            <a:ext cx="28083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上學進入西門後，請走幼稚園中央走廊進入校園。</a:t>
            </a:r>
            <a:endParaRPr kumimoji="0" lang="en-US" altLang="zh-TW" sz="3200" b="1" dirty="0" smtClean="0">
              <a:solidFill>
                <a:srgbClr val="FF0000"/>
              </a:solidFill>
              <a:ea typeface="標楷體" pitchFamily="65" charset="-120"/>
            </a:endParaRPr>
          </a:p>
        </p:txBody>
      </p:sp>
      <p:sp>
        <p:nvSpPr>
          <p:cNvPr id="6" name="向上箭號 5"/>
          <p:cNvSpPr/>
          <p:nvPr/>
        </p:nvSpPr>
        <p:spPr>
          <a:xfrm rot="19547251">
            <a:off x="2902433" y="4126893"/>
            <a:ext cx="720080" cy="15841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內西門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通學路線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228184" y="1341438"/>
            <a:ext cx="28083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進入西門後，請勿走幼稚園旁小路進入校園。</a:t>
            </a:r>
            <a:endParaRPr kumimoji="0" lang="en-US" altLang="zh-TW" sz="3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361582"/>
            <a:ext cx="5832647" cy="5091754"/>
          </a:xfrm>
          <a:prstGeom prst="rect">
            <a:avLst/>
          </a:prstGeom>
        </p:spPr>
      </p:pic>
      <p:sp>
        <p:nvSpPr>
          <p:cNvPr id="8" name="流程圖: 匯合連接點 7"/>
          <p:cNvSpPr/>
          <p:nvPr/>
        </p:nvSpPr>
        <p:spPr>
          <a:xfrm>
            <a:off x="2771800" y="3932999"/>
            <a:ext cx="1512168" cy="1512168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通學動線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大門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6372200" y="1341438"/>
            <a:ext cx="266429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3200" b="1" dirty="0" smtClean="0">
                <a:solidFill>
                  <a:srgbClr val="FF0000"/>
                </a:solidFill>
                <a:ea typeface="標楷體" pitchFamily="65" charset="-120"/>
              </a:rPr>
              <a:t>1.</a:t>
            </a:r>
            <a:r>
              <a:rPr kumimoji="0"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家長</a:t>
            </a:r>
            <a:r>
              <a:rPr kumimoji="0" lang="zh-TW" altLang="en-US" sz="3200" b="1" dirty="0">
                <a:solidFill>
                  <a:srgbClr val="FF0000"/>
                </a:solidFill>
                <a:ea typeface="標楷體" pitchFamily="65" charset="-120"/>
              </a:rPr>
              <a:t>接送</a:t>
            </a:r>
            <a:r>
              <a:rPr kumimoji="0"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區 下車後步行進入校園。</a:t>
            </a:r>
            <a:endParaRPr kumimoji="0" lang="en-US" altLang="zh-TW" sz="32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TW" sz="3200" b="1" dirty="0" smtClean="0">
                <a:solidFill>
                  <a:srgbClr val="FF0000"/>
                </a:solidFill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汽機車皆可停放。</a:t>
            </a:r>
            <a:endParaRPr lang="en-US" altLang="zh-TW" sz="32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TW" sz="3200" b="1" dirty="0" smtClean="0">
                <a:solidFill>
                  <a:srgbClr val="FF0000"/>
                </a:solidFill>
                <a:ea typeface="標楷體" pitchFamily="65" charset="-120"/>
              </a:rPr>
              <a:t>3.</a:t>
            </a:r>
            <a:r>
              <a:rPr kumimoji="0" lang="zh-TW" altLang="en-US" sz="3200" b="1" dirty="0" smtClean="0">
                <a:solidFill>
                  <a:srgbClr val="FF0000"/>
                </a:solidFill>
                <a:ea typeface="標楷體" pitchFamily="65" charset="-120"/>
              </a:rPr>
              <a:t>不可以久停。</a:t>
            </a:r>
            <a:endParaRPr kumimoji="0" lang="en-US" altLang="zh-TW" sz="3200" b="1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zh-TW" sz="3200" b="1" dirty="0" smtClean="0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4102" name="圖片 10" descr="DSC_81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1438"/>
            <a:ext cx="6120679" cy="51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224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通學動線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大門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526360" y="1700808"/>
            <a:ext cx="347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zh-TW" altLang="en-US" sz="3600" b="1" dirty="0" smtClean="0">
                <a:solidFill>
                  <a:srgbClr val="FF0000"/>
                </a:solidFill>
                <a:latin typeface="+mn-lt"/>
                <a:ea typeface="標楷體" pitchFamily="65" charset="-120"/>
              </a:rPr>
              <a:t>大門上下</a:t>
            </a:r>
            <a:r>
              <a:rPr kumimoji="0" lang="zh-TW" altLang="en-US" sz="3600" b="1" dirty="0">
                <a:solidFill>
                  <a:srgbClr val="FF0000"/>
                </a:solidFill>
                <a:latin typeface="+mn-lt"/>
                <a:ea typeface="標楷體" pitchFamily="65" charset="-120"/>
              </a:rPr>
              <a:t>學</a:t>
            </a:r>
            <a:r>
              <a:rPr kumimoji="0" lang="zh-TW" altLang="en-US" sz="3600" b="1" dirty="0" smtClean="0">
                <a:solidFill>
                  <a:srgbClr val="FF0000"/>
                </a:solidFill>
                <a:latin typeface="+mn-lt"/>
                <a:ea typeface="標楷體" pitchFamily="65" charset="-120"/>
              </a:rPr>
              <a:t>行 走人行道</a:t>
            </a:r>
            <a:endParaRPr kumimoji="0" lang="en-US" altLang="zh-TW" sz="3600" b="1" dirty="0" smtClean="0">
              <a:solidFill>
                <a:srgbClr val="FF0000"/>
              </a:solidFill>
              <a:latin typeface="+mn-lt"/>
              <a:ea typeface="標楷體" pitchFamily="65" charset="-120"/>
            </a:endParaRPr>
          </a:p>
        </p:txBody>
      </p:sp>
      <p:pic>
        <p:nvPicPr>
          <p:cNvPr id="4101" name="圖片 9" descr="DSC_81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50810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661248" y="3284984"/>
            <a:ext cx="3210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ea typeface="標楷體" pitchFamily="65" charset="-120"/>
              </a:rPr>
              <a:t>放學時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請在此等待</a:t>
            </a:r>
            <a:endParaRPr lang="en-US" altLang="zh-TW" sz="3600" b="1" dirty="0">
              <a:solidFill>
                <a:srgbClr val="FF0000"/>
              </a:solidFill>
              <a:ea typeface="標楷體" pitchFamily="65" charset="-120"/>
            </a:endParaRPr>
          </a:p>
          <a:p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36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通學動線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大門</a:t>
            </a:r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5508104" y="3291519"/>
            <a:ext cx="3479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要穿越馬路時，必須要走天橋</a:t>
            </a:r>
            <a:endParaRPr kumimoji="0" lang="zh-TW" altLang="en-US" sz="3600" b="1" dirty="0">
              <a:solidFill>
                <a:srgbClr val="FF0000"/>
              </a:solidFill>
              <a:ea typeface="標楷體" pitchFamily="65" charset="-120"/>
            </a:endParaRPr>
          </a:p>
        </p:txBody>
      </p:sp>
      <p:pic>
        <p:nvPicPr>
          <p:cNvPr id="5" name="圖片 4" descr="P82947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508104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2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通學動線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大門</a:t>
            </a:r>
            <a:r>
              <a:rPr lang="en-US" altLang="zh-TW" sz="6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60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5" name="圖片 5" descr="P829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8961"/>
            <a:ext cx="475252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單箭頭接點 14"/>
          <p:cNvCxnSpPr/>
          <p:nvPr/>
        </p:nvCxnSpPr>
        <p:spPr>
          <a:xfrm>
            <a:off x="2046585" y="2488967"/>
            <a:ext cx="1857375" cy="785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5137684" y="3002961"/>
            <a:ext cx="3816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汽機車請停放在專用停車格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照片\IMG_1488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933056"/>
            <a:ext cx="4752528" cy="27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70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453</Words>
  <Application>Microsoft Office PowerPoint</Application>
  <PresentationFormat>如螢幕大小 (4:3)</PresentationFormat>
  <Paragraphs>67</Paragraphs>
  <Slides>24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中 壢 國 小  交通安全宣導</vt:lpstr>
      <vt:lpstr>PowerPoint 簡報</vt:lpstr>
      <vt:lpstr>校內大門通學路線</vt:lpstr>
      <vt:lpstr>校內西門通學路線</vt:lpstr>
      <vt:lpstr>校內西門通學路線</vt:lpstr>
      <vt:lpstr>通學動線(大門)</vt:lpstr>
      <vt:lpstr>通學動線(大門)</vt:lpstr>
      <vt:lpstr>通學動線(大門)</vt:lpstr>
      <vt:lpstr>通學動線(大門)</vt:lpstr>
      <vt:lpstr>大門違規行為</vt:lpstr>
      <vt:lpstr>大門違規行為</vt:lpstr>
      <vt:lpstr>大門違規行為</vt:lpstr>
      <vt:lpstr>大門違規行為</vt:lpstr>
      <vt:lpstr>通學動線(北門)</vt:lpstr>
      <vt:lpstr>通學動線(北門)</vt:lpstr>
      <vt:lpstr>北門違規行為</vt:lpstr>
      <vt:lpstr>北門違規行為</vt:lpstr>
      <vt:lpstr>通學動線(西門)</vt:lpstr>
      <vt:lpstr>通學動線(西門)</vt:lpstr>
      <vt:lpstr>西門違規行為</vt:lpstr>
      <vt:lpstr>正確過馬路</vt:lpstr>
      <vt:lpstr>不正確過馬路</vt:lpstr>
      <vt:lpstr>騎乘腳踏車注意事項</vt:lpstr>
      <vt:lpstr>路隊注意事項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中壢國小交通安全研習</dc:title>
  <dc:creator>user</dc:creator>
  <cp:lastModifiedBy>user</cp:lastModifiedBy>
  <cp:revision>34</cp:revision>
  <dcterms:created xsi:type="dcterms:W3CDTF">2016-09-05T05:52:41Z</dcterms:created>
  <dcterms:modified xsi:type="dcterms:W3CDTF">2020-02-20T00:25:26Z</dcterms:modified>
</cp:coreProperties>
</file>