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3" r:id="rId5"/>
    <p:sldId id="274" r:id="rId6"/>
    <p:sldId id="257" r:id="rId7"/>
    <p:sldId id="259" r:id="rId8"/>
    <p:sldId id="260" r:id="rId9"/>
    <p:sldId id="261" r:id="rId10"/>
    <p:sldId id="262" r:id="rId11"/>
    <p:sldId id="265" r:id="rId12"/>
    <p:sldId id="266" r:id="rId13"/>
    <p:sldId id="264" r:id="rId14"/>
    <p:sldId id="268" r:id="rId15"/>
    <p:sldId id="263" r:id="rId16"/>
    <p:sldId id="267" r:id="rId17"/>
    <p:sldId id="269" r:id="rId18"/>
    <p:sldId id="271" r:id="rId19"/>
    <p:sldId id="270" r:id="rId20"/>
    <p:sldId id="272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E896-70D0-4138-8875-6A102772534D}" type="datetimeFigureOut">
              <a:rPr lang="zh-TW" altLang="en-US" smtClean="0"/>
              <a:pPr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E994-F3DF-4008-A777-D85485F3DB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60000" contrast="-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1043608" y="1340768"/>
            <a:ext cx="66247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7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</a:t>
            </a:r>
            <a:endParaRPr lang="en-US" altLang="zh-TW" sz="7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7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水域活動安全</a:t>
            </a:r>
            <a:endParaRPr lang="en-US" altLang="zh-TW" sz="7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7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教育宣導</a:t>
            </a:r>
            <a:endParaRPr lang="zh-TW" altLang="en-US" sz="7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28000" contrast="25000"/>
          </a:blip>
          <a:srcRect b="35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3" name="Picture 9" descr="防溺十招 - 00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611560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國小水域活動安全教育宣導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28000" contrast="25000"/>
          </a:blip>
          <a:srcRect b="35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611560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國小水域活動安全教育宣導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9" descr="防溺十招 -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28000" contrast="25000"/>
          </a:blip>
          <a:srcRect b="35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611560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國小水域活動安全教育宣導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8" descr="防溺十招 - 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28000" contrast="25000"/>
          </a:blip>
          <a:srcRect b="35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611560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國小水域活動安全教育宣導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10" descr="防溺十招 -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28000" contrast="25000"/>
          </a:blip>
          <a:srcRect b="35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611560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國小水域活動安全教育宣導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9" descr="防溺十招 -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28000" contrast="25000"/>
          </a:blip>
          <a:srcRect b="35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611560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國小水域活動安全教育宣導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13" descr="防溺十招 -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28000" contrast="25000"/>
          </a:blip>
          <a:srcRect b="35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611560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國小水域活動安全教育宣導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9" descr="防溺十招 -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28000" contrast="25000"/>
          </a:blip>
          <a:srcRect b="35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611560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國小水域活動安全教育宣導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9" descr="防溺十招 -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28000" contrast="25000"/>
          </a:blip>
          <a:srcRect b="35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611560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國小水域活動安全教育宣導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5" descr="防溺十招 -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77000" contrast="-26000"/>
          </a:blip>
          <a:srcRect b="35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650" y="195362"/>
            <a:ext cx="7772400" cy="6413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遠離危險水域 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桃園市十大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危險水域 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395536" y="980728"/>
          <a:ext cx="8280920" cy="5464408"/>
        </p:xfrm>
        <a:graphic>
          <a:graphicData uri="http://schemas.openxmlformats.org/drawingml/2006/table">
            <a:tbl>
              <a:tblPr/>
              <a:tblGrid>
                <a:gridCol w="7128792"/>
                <a:gridCol w="1152128"/>
              </a:tblGrid>
              <a:tr h="4294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地      　點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02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新屋區永安漁港南岸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漁港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大園區彩虹橋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海邊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復興區霞雲溪流域（桃</a:t>
                      </a:r>
                      <a:r>
                        <a:rPr lang="en-US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112</a:t>
                      </a: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線）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溪流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大溪區大漢溪</a:t>
                      </a:r>
                      <a:r>
                        <a:rPr lang="zh-TW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流域（</a:t>
                      </a: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溪洲橋至武嶺橋）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溪流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大溪區大綸街內桃園大</a:t>
                      </a:r>
                      <a:r>
                        <a:rPr lang="zh-TW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圳</a:t>
                      </a:r>
                      <a:endParaRPr lang="en-US" altLang="zh-TW" sz="2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僑愛社區對面大圳</a:t>
                      </a:r>
                      <a:r>
                        <a:rPr lang="en-US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</a:t>
                      </a: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號水橋</a:t>
                      </a:r>
                      <a:r>
                        <a:rPr lang="en-US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水圳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大園區橫峰村</a:t>
                      </a:r>
                      <a:r>
                        <a:rPr lang="en-US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鄰老街溪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水圳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楊梅區中山北路二段</a:t>
                      </a:r>
                      <a:r>
                        <a:rPr lang="en-US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366</a:t>
                      </a: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巷</a:t>
                      </a:r>
                      <a:r>
                        <a:rPr lang="en-US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</a:t>
                      </a: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水圳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大溪區阿姆坪碼頭含東湖碼頭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水庫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復興區義興發電廠攔砂壩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溪流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觀音大堀溪出</a:t>
                      </a:r>
                      <a:r>
                        <a:rPr lang="zh-TW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海口</a:t>
                      </a:r>
                      <a:r>
                        <a:rPr lang="en-US" sz="2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觀音舊浴場</a:t>
                      </a:r>
                      <a:r>
                        <a:rPr lang="en-US" sz="2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海邊</a:t>
                      </a:r>
                      <a:endParaRPr lang="zh-TW" sz="2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5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620688"/>
            <a:ext cx="7772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7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水域活動安全需知</a:t>
            </a:r>
            <a:endParaRPr lang="zh-TW" altLang="en-US" sz="7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2420888"/>
            <a:ext cx="83169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慎選一個政府核可且合法經營的水域活動場所</a:t>
            </a:r>
            <a:endParaRPr lang="zh-TW" altLang="en-US" sz="6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62000" contrast="-44000"/>
          </a:blip>
          <a:srcRect b="35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611560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國小水域活動安全教育宣導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54868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「生命無價！」暑假假期將至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且近日天候多變，易暴雨。請特別注意假日出遊安全，避免前往山區、溪流等危險地區，切勿輕忽任何有可能發生的危險，大家共同守護生命安全。（相關資料及檔案可至「學生水域運動安全網」下載，網址：</a:t>
            </a:r>
            <a:r>
              <a:rPr lang="en-US" altLang="zh-TW" sz="4000" b="1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http://www.sports.url.tw/waterroom/index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4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5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404664"/>
            <a:ext cx="77724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水域活動安全需知</a:t>
            </a:r>
            <a:endParaRPr lang="zh-TW" altLang="en-US" sz="6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9632" y="1484784"/>
            <a:ext cx="648072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914400" indent="-914400">
              <a:spcBef>
                <a:spcPct val="20000"/>
              </a:spcBef>
              <a:buFont typeface="+mj-lt"/>
              <a:buAutoNum type="arabicPeriod"/>
            </a:pPr>
            <a:r>
              <a:rPr lang="zh-TW" altLang="en-US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告知家長去向</a:t>
            </a:r>
            <a:endParaRPr lang="en-US" altLang="zh-TW" sz="5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indent="-914400">
              <a:spcBef>
                <a:spcPct val="20000"/>
              </a:spcBef>
              <a:buFont typeface="+mj-lt"/>
              <a:buAutoNum type="arabicPeriod"/>
            </a:pPr>
            <a:r>
              <a:rPr lang="zh-TW" altLang="en-US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身體狀況適當</a:t>
            </a:r>
            <a:endParaRPr lang="en-US" altLang="zh-TW" sz="5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indent="-914400">
              <a:spcBef>
                <a:spcPct val="20000"/>
              </a:spcBef>
              <a:buFont typeface="+mj-lt"/>
              <a:buAutoNum type="arabicPeriod"/>
            </a:pPr>
            <a:r>
              <a:rPr lang="zh-TW" altLang="en-US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熟悉水域環境</a:t>
            </a:r>
            <a:endParaRPr lang="en-US" altLang="zh-TW" sz="5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indent="-914400">
              <a:spcBef>
                <a:spcPct val="20000"/>
              </a:spcBef>
              <a:buFont typeface="+mj-lt"/>
              <a:buAutoNum type="arabicPeriod"/>
            </a:pPr>
            <a:r>
              <a:rPr lang="zh-TW" altLang="en-US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合宜裝備器具</a:t>
            </a:r>
            <a:endParaRPr lang="en-US" altLang="zh-TW" sz="5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914400" indent="-914400">
              <a:spcBef>
                <a:spcPct val="20000"/>
              </a:spcBef>
              <a:buFont typeface="+mj-lt"/>
              <a:buAutoNum type="arabicPeriod"/>
            </a:pPr>
            <a:r>
              <a:rPr lang="zh-TW" altLang="en-US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遵守安全規定</a:t>
            </a:r>
            <a:endParaRPr lang="zh-TW" altLang="en-US" sz="5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5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620688"/>
            <a:ext cx="7772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zh-TW" sz="7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戲水三不原則</a:t>
            </a:r>
            <a:endParaRPr lang="zh-TW" altLang="en-US" sz="7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2420888"/>
            <a:ext cx="8316987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危險水域不戲水。</a:t>
            </a:r>
            <a:endParaRPr lang="en-US" altLang="zh-TW" sz="6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酒後飯飽不戲水。</a:t>
            </a:r>
            <a:endParaRPr lang="en-US" altLang="zh-TW" sz="6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無救生員處不戲水。</a:t>
            </a:r>
            <a:endParaRPr lang="zh-TW" altLang="en-US" sz="6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620688"/>
            <a:ext cx="7772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zh-TW" sz="7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戲水三要原則</a:t>
            </a:r>
            <a:endParaRPr lang="zh-TW" altLang="en-US" sz="7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2420888"/>
            <a:ext cx="8316987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戲水要充分暖身。</a:t>
            </a:r>
            <a:endParaRPr lang="en-US" altLang="zh-TW" sz="6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戲水要同伴在旁。</a:t>
            </a:r>
            <a:endParaRPr lang="en-US" altLang="zh-TW" sz="6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zh-TW" sz="6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戲水要量力而為。</a:t>
            </a:r>
            <a:endParaRPr lang="zh-TW" altLang="en-US" sz="6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1341438"/>
            <a:ext cx="7772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7200" b="1" dirty="0">
                <a:latin typeface="Times New Roman" pitchFamily="18" charset="0"/>
                <a:ea typeface="標楷體" pitchFamily="65" charset="-120"/>
              </a:rPr>
              <a:t>「救溺」口訣</a:t>
            </a:r>
            <a:endParaRPr lang="zh-TW" altLang="en-US" sz="72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3429000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6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叫、叫、伸、拋、划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66000" contrast="-6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7" name="Picture 6" descr="救溺五步 -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防溺十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海-1.jpg"/>
          <p:cNvPicPr>
            <a:picLocks noChangeAspect="1"/>
          </p:cNvPicPr>
          <p:nvPr/>
        </p:nvPicPr>
        <p:blipFill>
          <a:blip r:embed="rId2" cstate="print">
            <a:lum bright="28000" contras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27000" dist="50800" dir="63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6" name="Picture 8" descr="防溺十招 - 00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611560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中壢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國小水域活動安全教育宣導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384</Words>
  <Application>Microsoft Office PowerPoint</Application>
  <PresentationFormat>如螢幕大小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278</cp:revision>
  <dcterms:created xsi:type="dcterms:W3CDTF">2016-06-14T06:41:31Z</dcterms:created>
  <dcterms:modified xsi:type="dcterms:W3CDTF">2019-06-24T02:37:11Z</dcterms:modified>
</cp:coreProperties>
</file>